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328" r:id="rId6"/>
    <p:sldId id="275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40" r:id="rId15"/>
    <p:sldId id="339" r:id="rId16"/>
    <p:sldId id="338" r:id="rId17"/>
    <p:sldId id="342" r:id="rId18"/>
    <p:sldId id="341" r:id="rId19"/>
    <p:sldId id="344" r:id="rId20"/>
    <p:sldId id="343" r:id="rId21"/>
    <p:sldId id="347" r:id="rId22"/>
    <p:sldId id="346" r:id="rId23"/>
    <p:sldId id="348" r:id="rId24"/>
    <p:sldId id="280" r:id="rId25"/>
    <p:sldId id="349" r:id="rId26"/>
    <p:sldId id="357" r:id="rId27"/>
    <p:sldId id="359" r:id="rId28"/>
    <p:sldId id="360" r:id="rId29"/>
    <p:sldId id="361" r:id="rId30"/>
    <p:sldId id="355" r:id="rId31"/>
    <p:sldId id="351" r:id="rId32"/>
    <p:sldId id="353" r:id="rId33"/>
    <p:sldId id="362" r:id="rId34"/>
    <p:sldId id="363" r:id="rId35"/>
    <p:sldId id="365" r:id="rId36"/>
    <p:sldId id="284" r:id="rId37"/>
    <p:sldId id="285" r:id="rId38"/>
    <p:sldId id="286" r:id="rId39"/>
    <p:sldId id="287" r:id="rId40"/>
    <p:sldId id="354" r:id="rId41"/>
    <p:sldId id="288" r:id="rId42"/>
    <p:sldId id="289" r:id="rId43"/>
    <p:sldId id="368" r:id="rId44"/>
    <p:sldId id="367" r:id="rId45"/>
    <p:sldId id="369" r:id="rId46"/>
    <p:sldId id="371" r:id="rId47"/>
    <p:sldId id="327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0375A-6C17-4319-809C-5A595DA18BE1}" v="243" dt="2022-03-16T23:17:52.527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02" autoAdjust="0"/>
  </p:normalViewPr>
  <p:slideViewPr>
    <p:cSldViewPr snapToGrid="0">
      <p:cViewPr varScale="1">
        <p:scale>
          <a:sx n="44" d="100"/>
          <a:sy n="44" d="100"/>
        </p:scale>
        <p:origin x="66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735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df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6441403" y="5701519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0624814" y="5701519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3296401" y="5701519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956537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347076" y="2393777"/>
            <a:ext cx="19423426" cy="37171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632953" y="2491668"/>
            <a:ext cx="18396674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2846640" y="4323213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656284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1059179" y="531152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15519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to the </a:t>
            </a:r>
            <a:r>
              <a:rPr b="1"/>
              <a:t>04-Model</a:t>
            </a:r>
            <a:r>
              <a:t> folder.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04-Model-Exercises.Rmd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0775833" y="592215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1965138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20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2.15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93125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694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501957" y="4502581"/>
            <a:ext cx="1740397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4883658"/>
            <a:ext cx="16568251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900112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mod &lt;- </a:t>
            </a:r>
            <a:r>
              <a:rPr lang="en-US" dirty="0" err="1">
                <a:solidFill>
                  <a:schemeClr val="tx1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mod_std</a:t>
            </a:r>
            <a:r>
              <a:rPr lang="en-US" dirty="0">
                <a:solidFill>
                  <a:schemeClr val="accent1"/>
                </a:solidFill>
              </a:rPr>
              <a:t> &lt;- </a:t>
            </a:r>
            <a:r>
              <a:rPr lang="en-US" dirty="0" err="1">
                <a:solidFill>
                  <a:schemeClr val="tx1"/>
                </a:solidFill>
              </a:rPr>
              <a:t>lm_std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~ height + gender,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report_lm_with_std</a:t>
            </a:r>
            <a:r>
              <a:rPr lang="en-US" dirty="0"/>
              <a:t>(mod, </a:t>
            </a:r>
            <a:r>
              <a:rPr lang="en-US" dirty="0" err="1"/>
              <a:t>mod_std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and plotting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Install and 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4" y="9977639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(in the data folder)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578550"/>
            <a:ext cx="16067310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168691" y="3948526"/>
            <a:ext cx="15950914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height </a:t>
            </a:r>
            <a:r>
              <a:rPr dirty="0"/>
              <a:t>~ </a:t>
            </a:r>
            <a:r>
              <a:rPr lang="en-US" dirty="0"/>
              <a:t>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9213580" y="5821273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1775305" y="5672853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783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2108</Words>
  <Application>Microsoft Office PowerPoint</Application>
  <PresentationFormat>Custom</PresentationFormat>
  <Paragraphs>255</Paragraphs>
  <Slides>47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Gill Sans</vt:lpstr>
      <vt:lpstr>Gill Sans Light</vt:lpstr>
      <vt:lpstr>Google Sans Text</vt:lpstr>
      <vt:lpstr>Helvetica</vt:lpstr>
      <vt:lpstr>Helvetica Neue</vt:lpstr>
      <vt:lpstr>Inconsolata</vt:lpstr>
      <vt:lpstr>Lucida Grande</vt:lpstr>
      <vt:lpstr>Monaco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2022-03-17T01:41:09Z</dcterms:modified>
</cp:coreProperties>
</file>